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80700" cy="7569200"/>
  <p:notesSz cx="10018713" cy="688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9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B94C5-B04C-4CD5-8D61-003C06E748C7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87700" y="517525"/>
            <a:ext cx="3643313" cy="2582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713" y="3273425"/>
            <a:ext cx="8015287" cy="3100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43675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5313" y="6543675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81030-A55C-4B1E-A1FB-D6B6EAFE11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794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88000" y="5916005"/>
            <a:ext cx="6550399" cy="162406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9384" y="243715"/>
            <a:ext cx="6973361" cy="9329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9882" y="1961264"/>
            <a:ext cx="8712365" cy="35405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324" y="7039356"/>
            <a:ext cx="3421481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984167" y="2911030"/>
            <a:ext cx="8712365" cy="25499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9079" marR="259079" indent="0" algn="ctr">
              <a:lnSpc>
                <a:spcPct val="150000"/>
              </a:lnSpc>
              <a:spcBef>
                <a:spcPts val="195"/>
              </a:spcBef>
            </a:pPr>
            <a:r>
              <a:rPr lang="fr-FR" sz="5400" b="1" spc="140" dirty="0" smtClean="0">
                <a:solidFill>
                  <a:srgbClr val="004C95"/>
                </a:solidFill>
                <a:latin typeface="Arial"/>
                <a:cs typeface="Arial"/>
              </a:rPr>
              <a:t>Le Samedi :</a:t>
            </a:r>
          </a:p>
          <a:p>
            <a:pPr marL="259079" marR="259079" indent="0" algn="ctr">
              <a:lnSpc>
                <a:spcPct val="150000"/>
              </a:lnSpc>
              <a:spcBef>
                <a:spcPts val="195"/>
              </a:spcBef>
            </a:pPr>
            <a:r>
              <a:rPr lang="fr-FR" sz="5400" b="1" spc="140" dirty="0" smtClean="0">
                <a:solidFill>
                  <a:srgbClr val="004C95"/>
                </a:solidFill>
                <a:latin typeface="Arial"/>
                <a:cs typeface="Arial"/>
              </a:rPr>
              <a:t>16h00 à 17h00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8750" y="319915"/>
            <a:ext cx="10363200" cy="2474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5000" b="1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Horaires des Cours Théoriques sur la Sécurité Routière</a:t>
            </a:r>
            <a:r>
              <a:rPr lang="fr-FR" sz="6000" b="1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fr-FR" sz="6000" b="1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fr-FR" sz="4800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Agence ECF </a:t>
            </a:r>
            <a:r>
              <a:rPr lang="fr-FR" sz="4800" spc="90" dirty="0" smtClean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AVENIR PERONNE</a:t>
            </a:r>
            <a:endParaRPr sz="6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>
            <a:cxnSpLocks/>
          </p:cNvCxnSpPr>
          <p:nvPr/>
        </p:nvCxnSpPr>
        <p:spPr>
          <a:xfrm>
            <a:off x="768350" y="2870200"/>
            <a:ext cx="922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8750" y="7061200"/>
            <a:ext cx="14927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ECF.ER.A.021 indice 02</a:t>
            </a:r>
          </a:p>
        </p:txBody>
      </p:sp>
      <p:sp>
        <p:nvSpPr>
          <p:cNvPr id="6" name="Rectangle 5"/>
          <p:cNvSpPr/>
          <p:nvPr/>
        </p:nvSpPr>
        <p:spPr>
          <a:xfrm>
            <a:off x="9150350" y="7045955"/>
            <a:ext cx="12474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Fait le </a:t>
            </a:r>
            <a:fld id="{6C8B645D-62C0-4649-AA7C-8DD5FC2736FC}" type="datetime1">
              <a:rPr lang="fr-FR" sz="1100" smtClean="0"/>
              <a:pPr/>
              <a:t>12/12/2018</a:t>
            </a:fld>
            <a:endParaRPr lang="fr-FR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387350" y="1996630"/>
            <a:ext cx="9982199" cy="4150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l">
              <a:lnSpc>
                <a:spcPct val="150000"/>
              </a:lnSpc>
            </a:pPr>
            <a:endParaRPr lang="fr-FR"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150" y="243715"/>
            <a:ext cx="10058400" cy="1102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5000" b="1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Thème des Cours Théoriques sur la Sécurité Routière</a:t>
            </a:r>
            <a:endParaRPr sz="5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>
            <a:cxnSpLocks/>
          </p:cNvCxnSpPr>
          <p:nvPr/>
        </p:nvCxnSpPr>
        <p:spPr>
          <a:xfrm>
            <a:off x="768350" y="1803400"/>
            <a:ext cx="922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8750" y="7061200"/>
            <a:ext cx="14927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ECF.ER.A.021 indice 02</a:t>
            </a:r>
          </a:p>
        </p:txBody>
      </p:sp>
      <p:sp>
        <p:nvSpPr>
          <p:cNvPr id="6" name="Rectangle 5"/>
          <p:cNvSpPr/>
          <p:nvPr/>
        </p:nvSpPr>
        <p:spPr>
          <a:xfrm>
            <a:off x="9150350" y="7045955"/>
            <a:ext cx="12474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Fait le </a:t>
            </a:r>
            <a:fld id="{A79B6CA7-F472-43B9-BA1F-D54CDA527C8E}" type="datetime1">
              <a:rPr lang="fr-FR" sz="1100" smtClean="0"/>
              <a:pPr/>
              <a:t>12/12/2018</a:t>
            </a:fld>
            <a:endParaRPr lang="fr-FR" sz="11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87350" y="2032000"/>
          <a:ext cx="9982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7400"/>
                <a:gridCol w="3327400"/>
                <a:gridCol w="332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JOUR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SEMAINE PAIRE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SEMAINE IMPAIRE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SAMEDI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Thème N°1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Thème</a:t>
                      </a:r>
                      <a:r>
                        <a:rPr lang="fr-FR" baseline="0" dirty="0" smtClean="0"/>
                        <a:t> N°2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87350" y="2946400"/>
          <a:ext cx="99822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1100"/>
                <a:gridCol w="4991100"/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THEME N°1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THEME</a:t>
                      </a:r>
                      <a:r>
                        <a:rPr lang="fr-FR" baseline="0" dirty="0" smtClean="0"/>
                        <a:t> N°2</a:t>
                      </a:r>
                      <a:endParaRPr lang="fr-FR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fr-FR" dirty="0" smtClean="0"/>
                        <a:t>Vitesse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Défaut de port de la ceinture de sécurité</a:t>
                      </a:r>
                      <a:endParaRPr lang="fr-FR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fr-FR" dirty="0" smtClean="0"/>
                        <a:t>Temps de réaction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Assurance</a:t>
                      </a:r>
                      <a:endParaRPr lang="fr-FR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fr-FR" dirty="0" smtClean="0"/>
                        <a:t>Distance</a:t>
                      </a:r>
                      <a:r>
                        <a:rPr lang="fr-FR" baseline="0" dirty="0" smtClean="0"/>
                        <a:t> de sécurité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Alcool, stupéfiants et médicaments</a:t>
                      </a:r>
                      <a:endParaRPr lang="fr-FR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fr-FR" dirty="0" smtClean="0"/>
                        <a:t>Distance d’arrêt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Catégorie d’Usagers de la Route</a:t>
                      </a:r>
                      <a:endParaRPr lang="fr-FR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fr-FR" dirty="0" smtClean="0"/>
                        <a:t>Distance de freinage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14004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79</Words>
  <Application>Microsoft Office PowerPoint</Application>
  <PresentationFormat>Personnalisé</PresentationFormat>
  <Paragraphs>25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Horaires des Cours Théoriques sur la Sécurité Routière Agence ECF AVENIR PERONNE</vt:lpstr>
      <vt:lpstr>Thème des Cours Théoriques sur la Sécurité Routière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Horaires des  Cours Théoriques</dc:title>
  <dc:creator>karine</dc:creator>
  <cp:lastModifiedBy>Utilisateur</cp:lastModifiedBy>
  <cp:revision>21</cp:revision>
  <cp:lastPrinted>2018-06-27T10:10:21Z</cp:lastPrinted>
  <dcterms:created xsi:type="dcterms:W3CDTF">2018-05-29T16:29:38Z</dcterms:created>
  <dcterms:modified xsi:type="dcterms:W3CDTF">2018-12-12T10:04:10Z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2013-10-16T00:00:00Z</vt:filetime>
  </property>
  <property fmtid="{D5CDD505-2E9C-101B-9397-08002B2CF9AE}" pid="3" name="LastSaved">
    <vt:filetime>2018-05-29T00:00:00Z</vt:filetime>
  </property>
</Properties>
</file>